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8" r:id="rId5"/>
    <p:sldId id="258" r:id="rId6"/>
    <p:sldId id="269" r:id="rId7"/>
    <p:sldId id="259" r:id="rId8"/>
    <p:sldId id="270" r:id="rId9"/>
    <p:sldId id="260" r:id="rId10"/>
    <p:sldId id="271" r:id="rId11"/>
    <p:sldId id="261" r:id="rId12"/>
    <p:sldId id="272" r:id="rId13"/>
    <p:sldId id="262" r:id="rId14"/>
    <p:sldId id="273" r:id="rId15"/>
    <p:sldId id="263" r:id="rId16"/>
    <p:sldId id="274" r:id="rId17"/>
    <p:sldId id="264" r:id="rId18"/>
    <p:sldId id="275" r:id="rId19"/>
    <p:sldId id="265" r:id="rId20"/>
    <p:sldId id="266" r:id="rId21"/>
    <p:sldId id="277" r:id="rId22"/>
    <p:sldId id="276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58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6761-B4A6-4682-8D70-7DA4044A8AE1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E653-4E0B-45B2-A184-AE6F23242D76}" type="slidenum">
              <a:rPr lang="cs-CZ" smtClean="0"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6761-B4A6-4682-8D70-7DA4044A8AE1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E653-4E0B-45B2-A184-AE6F23242D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6761-B4A6-4682-8D70-7DA4044A8AE1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E653-4E0B-45B2-A184-AE6F23242D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6761-B4A6-4682-8D70-7DA4044A8AE1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E653-4E0B-45B2-A184-AE6F23242D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6761-B4A6-4682-8D70-7DA4044A8AE1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E653-4E0B-45B2-A184-AE6F23242D7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6761-B4A6-4682-8D70-7DA4044A8AE1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E653-4E0B-45B2-A184-AE6F23242D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6761-B4A6-4682-8D70-7DA4044A8AE1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E653-4E0B-45B2-A184-AE6F23242D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6761-B4A6-4682-8D70-7DA4044A8AE1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E653-4E0B-45B2-A184-AE6F23242D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6761-B4A6-4682-8D70-7DA4044A8AE1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E653-4E0B-45B2-A184-AE6F23242D7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6761-B4A6-4682-8D70-7DA4044A8AE1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E653-4E0B-45B2-A184-AE6F23242D76}" type="slidenum">
              <a:rPr lang="cs-CZ" smtClean="0"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6761-B4A6-4682-8D70-7DA4044A8AE1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E653-4E0B-45B2-A184-AE6F23242D76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15F6761-B4A6-4682-8D70-7DA4044A8AE1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AE8E653-4E0B-45B2-A184-AE6F23242D76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vestrong.com/article/375751-what-should-or-shouldnt-i-do-to-be-fit-healthy/" TargetMode="External"/><Relationship Id="rId3" Type="http://schemas.openxmlformats.org/officeDocument/2006/relationships/hyperlink" Target="http://www.gablessedationdentistry.com/" TargetMode="External"/><Relationship Id="rId7" Type="http://schemas.openxmlformats.org/officeDocument/2006/relationships/hyperlink" Target="http://www.health.harvard.edu/" TargetMode="External"/><Relationship Id="rId2" Type="http://schemas.openxmlformats.org/officeDocument/2006/relationships/hyperlink" Target="http://askmesucces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alth.com/" TargetMode="External"/><Relationship Id="rId5" Type="http://schemas.openxmlformats.org/officeDocument/2006/relationships/hyperlink" Target="http://www.today.com/" TargetMode="External"/><Relationship Id="rId4" Type="http://schemas.openxmlformats.org/officeDocument/2006/relationships/hyperlink" Target="http://lawrenceparkhealth.com/faq-best-way-sleep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pPr algn="ctr"/>
            <a:r>
              <a:rPr lang="cs-CZ" sz="2800" dirty="0" smtClean="0"/>
              <a:t>HEALTHY LIFESTYLE</a:t>
            </a:r>
            <a:endParaRPr lang="cs-CZ" sz="2800" dirty="0"/>
          </a:p>
        </p:txBody>
      </p:sp>
      <p:pic>
        <p:nvPicPr>
          <p:cNvPr id="5" name="obrázek 4" descr="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0" y="2255947"/>
            <a:ext cx="1845310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01208"/>
            <a:ext cx="39989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15843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EXERCISE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b="1" dirty="0" smtClean="0"/>
              <a:t>It makes your heart and lungs stronger</a:t>
            </a:r>
          </a:p>
          <a:p>
            <a:r>
              <a:rPr lang="en-GB" sz="2800" b="1" dirty="0" smtClean="0"/>
              <a:t>It brings more oxygen to your brain – more energy, better thinking, better mood!</a:t>
            </a:r>
          </a:p>
          <a:p>
            <a:r>
              <a:rPr lang="en-GB" sz="2800" b="1" dirty="0" smtClean="0"/>
              <a:t>It strengthens your muscles – you feel good and you are less likely to get injured</a:t>
            </a:r>
          </a:p>
          <a:p>
            <a:r>
              <a:rPr lang="en-GB" sz="2800" b="1" dirty="0" smtClean="0"/>
              <a:t>It improves your posture – you look better and all your organs can work the way they should</a:t>
            </a:r>
          </a:p>
          <a:p>
            <a:r>
              <a:rPr lang="en-GB" sz="2800" b="1" dirty="0" smtClean="0"/>
              <a:t>Because of various chemicals in your brain, it just makes you feel happy!</a:t>
            </a:r>
            <a:r>
              <a:rPr lang="cs-CZ" sz="2800" b="1" dirty="0" smtClean="0"/>
              <a:t> (</a:t>
            </a:r>
            <a:r>
              <a:rPr lang="cs-CZ" sz="2800" b="1" dirty="0" err="1" smtClean="0"/>
              <a:t>endorphins</a:t>
            </a:r>
            <a:r>
              <a:rPr lang="cs-CZ" sz="2800" b="1" dirty="0" smtClean="0"/>
              <a:t>)</a:t>
            </a:r>
          </a:p>
          <a:p>
            <a:r>
              <a:rPr lang="en-GB" sz="2800" b="1" dirty="0"/>
              <a:t>Regular exercise can help with depression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6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kozakova\Desktop\tmp_NaigOZ_0e3d0752c888d667_PS17_CleanEating_App_Day11Breakfast_31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333160" cy="556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0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EATING BREAKFAST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5232" y="1711349"/>
            <a:ext cx="7643192" cy="4525963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First meal after 8 hours without any food or drinks</a:t>
            </a:r>
            <a:endParaRPr lang="cs-CZ" sz="2800" b="1" dirty="0" smtClean="0"/>
          </a:p>
          <a:p>
            <a:r>
              <a:rPr lang="cs-CZ" sz="2800" b="1" dirty="0" err="1" smtClean="0"/>
              <a:t>Gives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energy</a:t>
            </a:r>
            <a:r>
              <a:rPr lang="cs-CZ" sz="2800" b="1" dirty="0" smtClean="0"/>
              <a:t> – to </a:t>
            </a:r>
            <a:r>
              <a:rPr lang="cs-CZ" sz="2800" b="1" dirty="0" err="1" smtClean="0"/>
              <a:t>your</a:t>
            </a:r>
            <a:r>
              <a:rPr lang="cs-CZ" sz="2800" b="1" dirty="0" smtClean="0"/>
              <a:t> body to go </a:t>
            </a:r>
            <a:r>
              <a:rPr lang="cs-CZ" sz="2800" b="1" dirty="0" err="1" smtClean="0"/>
              <a:t>out</a:t>
            </a:r>
            <a:r>
              <a:rPr lang="cs-CZ" sz="2800" b="1" dirty="0" smtClean="0"/>
              <a:t> and face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day</a:t>
            </a:r>
            <a:r>
              <a:rPr lang="cs-CZ" sz="2800" b="1" dirty="0" smtClean="0"/>
              <a:t>, and to </a:t>
            </a:r>
            <a:r>
              <a:rPr lang="cs-CZ" sz="2800" b="1" dirty="0" err="1" smtClean="0"/>
              <a:t>your</a:t>
            </a:r>
            <a:r>
              <a:rPr lang="cs-CZ" sz="2800" b="1" dirty="0" smtClean="0"/>
              <a:t> brain to make </a:t>
            </a:r>
            <a:r>
              <a:rPr lang="cs-CZ" sz="2800" b="1" dirty="0" err="1" smtClean="0"/>
              <a:t>healthy</a:t>
            </a:r>
            <a:r>
              <a:rPr lang="cs-CZ" sz="2800" b="1" dirty="0" smtClean="0"/>
              <a:t> and </a:t>
            </a:r>
            <a:r>
              <a:rPr lang="cs-CZ" sz="2800" b="1" dirty="0" err="1" smtClean="0"/>
              <a:t>better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choices</a:t>
            </a:r>
            <a:endParaRPr lang="cs-CZ" sz="2800" b="1" dirty="0" smtClean="0"/>
          </a:p>
          <a:p>
            <a:r>
              <a:rPr lang="cs-CZ" sz="2800" b="1" dirty="0" err="1" smtClean="0"/>
              <a:t>If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don’t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eat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breakfast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your</a:t>
            </a:r>
            <a:r>
              <a:rPr lang="cs-CZ" sz="2800" b="1" dirty="0" smtClean="0"/>
              <a:t> body </a:t>
            </a:r>
            <a:r>
              <a:rPr lang="cs-CZ" sz="2800" b="1" dirty="0" err="1" smtClean="0"/>
              <a:t>will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get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hungry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soon</a:t>
            </a:r>
            <a:r>
              <a:rPr lang="cs-CZ" sz="2800" b="1" dirty="0" smtClean="0"/>
              <a:t> and </a:t>
            </a:r>
            <a:r>
              <a:rPr lang="cs-CZ" sz="2800" b="1" dirty="0" err="1" smtClean="0"/>
              <a:t>your</a:t>
            </a:r>
            <a:r>
              <a:rPr lang="cs-CZ" sz="2800" b="1" dirty="0" smtClean="0"/>
              <a:t> brain </a:t>
            </a:r>
            <a:r>
              <a:rPr lang="cs-CZ" sz="2800" b="1" dirty="0" err="1" smtClean="0"/>
              <a:t>will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crave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things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that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give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</a:t>
            </a:r>
            <a:r>
              <a:rPr lang="cs-CZ" sz="2800" b="1" dirty="0" smtClean="0"/>
              <a:t> instant </a:t>
            </a:r>
            <a:r>
              <a:rPr lang="cs-CZ" sz="2800" b="1" dirty="0" err="1" smtClean="0"/>
              <a:t>energy</a:t>
            </a:r>
            <a:r>
              <a:rPr lang="cs-CZ" sz="2800" b="1" dirty="0" smtClean="0"/>
              <a:t> – </a:t>
            </a:r>
            <a:r>
              <a:rPr lang="cs-CZ" sz="2800" b="1" dirty="0" err="1" smtClean="0"/>
              <a:t>sweets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junk</a:t>
            </a:r>
            <a:r>
              <a:rPr lang="cs-CZ" sz="2800" b="1" dirty="0" smtClean="0"/>
              <a:t> food = </a:t>
            </a:r>
            <a:r>
              <a:rPr lang="cs-CZ" sz="2800" b="1" dirty="0" err="1" smtClean="0"/>
              <a:t>you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get</a:t>
            </a:r>
            <a:r>
              <a:rPr lang="cs-CZ" sz="2800" b="1" dirty="0" smtClean="0"/>
              <a:t> more </a:t>
            </a:r>
            <a:r>
              <a:rPr lang="cs-CZ" sz="2800" b="1" dirty="0" err="1" smtClean="0"/>
              <a:t>calories</a:t>
            </a:r>
            <a:r>
              <a:rPr lang="cs-CZ" sz="2800" b="1" dirty="0" smtClean="0"/>
              <a:t> in </a:t>
            </a:r>
            <a:r>
              <a:rPr lang="cs-CZ" sz="2800" b="1" dirty="0" err="1" smtClean="0"/>
              <a:t>your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system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878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kozakova\Desktop\drink_water_by_liesj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6489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DRINK WATER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b="1" dirty="0" err="1" smtClean="0"/>
              <a:t>Our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bodies</a:t>
            </a:r>
            <a:r>
              <a:rPr lang="cs-CZ" sz="2800" b="1" dirty="0" smtClean="0"/>
              <a:t> are made </a:t>
            </a:r>
            <a:r>
              <a:rPr lang="cs-CZ" sz="2800" b="1" dirty="0" err="1" smtClean="0"/>
              <a:t>mostly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water</a:t>
            </a:r>
            <a:r>
              <a:rPr lang="cs-CZ" sz="2800" b="1" dirty="0" smtClean="0"/>
              <a:t>, but </a:t>
            </a:r>
            <a:r>
              <a:rPr lang="cs-CZ" sz="2800" b="1" dirty="0" err="1" smtClean="0"/>
              <a:t>each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day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loose</a:t>
            </a:r>
            <a:r>
              <a:rPr lang="cs-CZ" sz="2800" b="1" dirty="0" smtClean="0"/>
              <a:t> a lot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it</a:t>
            </a:r>
            <a:r>
              <a:rPr lang="cs-CZ" sz="2800" b="1" dirty="0" smtClean="0"/>
              <a:t>, so </a:t>
            </a:r>
            <a:r>
              <a:rPr lang="cs-CZ" sz="2800" b="1" dirty="0" err="1" smtClean="0"/>
              <a:t>we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need</a:t>
            </a:r>
            <a:r>
              <a:rPr lang="cs-CZ" sz="2800" b="1" dirty="0" smtClean="0"/>
              <a:t> to </a:t>
            </a:r>
            <a:r>
              <a:rPr lang="cs-CZ" sz="2800" b="1" dirty="0" err="1" smtClean="0"/>
              <a:t>rehydrate</a:t>
            </a:r>
            <a:endParaRPr lang="cs-CZ" sz="2800" b="1" dirty="0" smtClean="0"/>
          </a:p>
          <a:p>
            <a:r>
              <a:rPr lang="cs-CZ" sz="2800" b="1" dirty="0" err="1" smtClean="0"/>
              <a:t>It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best</a:t>
            </a:r>
            <a:r>
              <a:rPr lang="cs-CZ" sz="2800" b="1" dirty="0" smtClean="0"/>
              <a:t> and most natural </a:t>
            </a:r>
            <a:r>
              <a:rPr lang="cs-CZ" sz="2800" b="1" dirty="0" err="1" smtClean="0"/>
              <a:t>cleanser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our</a:t>
            </a:r>
            <a:r>
              <a:rPr lang="cs-CZ" sz="2800" b="1" dirty="0" smtClean="0"/>
              <a:t> body – </a:t>
            </a:r>
            <a:r>
              <a:rPr lang="cs-CZ" sz="2800" b="1" dirty="0" err="1" smtClean="0"/>
              <a:t>it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flushes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toxines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out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our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system</a:t>
            </a:r>
            <a:endParaRPr lang="cs-CZ" sz="2800" b="1" dirty="0" smtClean="0"/>
          </a:p>
          <a:p>
            <a:r>
              <a:rPr lang="cs-CZ" sz="2800" b="1" dirty="0" err="1" smtClean="0"/>
              <a:t>It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gives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energy</a:t>
            </a:r>
            <a:endParaRPr lang="cs-CZ" sz="2800" b="1" dirty="0" smtClean="0"/>
          </a:p>
          <a:p>
            <a:r>
              <a:rPr lang="cs-CZ" sz="2800" b="1" dirty="0" err="1" smtClean="0"/>
              <a:t>Your</a:t>
            </a:r>
            <a:r>
              <a:rPr lang="cs-CZ" sz="2800" b="1" dirty="0" smtClean="0"/>
              <a:t> skin </a:t>
            </a:r>
            <a:r>
              <a:rPr lang="cs-CZ" sz="2800" b="1" dirty="0" err="1" smtClean="0"/>
              <a:t>is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better</a:t>
            </a:r>
            <a:endParaRPr lang="cs-CZ" sz="2800" b="1" dirty="0" smtClean="0"/>
          </a:p>
          <a:p>
            <a:r>
              <a:rPr lang="cs-CZ" sz="2800" b="1" dirty="0" err="1" smtClean="0"/>
              <a:t>Your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mood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better</a:t>
            </a:r>
            <a:endParaRPr lang="cs-CZ" sz="2800" b="1" dirty="0" smtClean="0"/>
          </a:p>
          <a:p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best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times</a:t>
            </a:r>
            <a:r>
              <a:rPr lang="cs-CZ" sz="2800" b="1" dirty="0" smtClean="0"/>
              <a:t> to drink </a:t>
            </a:r>
            <a:r>
              <a:rPr lang="cs-CZ" sz="2800" b="1" dirty="0" err="1" smtClean="0"/>
              <a:t>water</a:t>
            </a:r>
            <a:r>
              <a:rPr lang="cs-CZ" sz="2800" b="1" dirty="0" smtClean="0"/>
              <a:t> – </a:t>
            </a:r>
            <a:r>
              <a:rPr lang="cs-CZ" sz="2800" b="1" dirty="0" err="1" smtClean="0"/>
              <a:t>after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waking</a:t>
            </a:r>
            <a:r>
              <a:rPr lang="cs-CZ" sz="2800" b="1" dirty="0" smtClean="0"/>
              <a:t> up to </a:t>
            </a:r>
            <a:r>
              <a:rPr lang="cs-CZ" sz="2800" b="1" dirty="0" err="1" smtClean="0"/>
              <a:t>activate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organs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before</a:t>
            </a:r>
            <a:r>
              <a:rPr lang="cs-CZ" sz="2800" b="1" dirty="0" smtClean="0"/>
              <a:t> a </a:t>
            </a:r>
            <a:r>
              <a:rPr lang="cs-CZ" sz="2800" b="1" dirty="0" err="1" smtClean="0"/>
              <a:t>meal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helps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with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digestion</a:t>
            </a:r>
            <a:r>
              <a:rPr lang="cs-CZ" sz="2800" b="1" dirty="0" smtClean="0"/>
              <a:t> (</a:t>
            </a:r>
            <a:r>
              <a:rPr lang="cs-CZ" sz="2800" b="1" dirty="0" err="1" smtClean="0"/>
              <a:t>after</a:t>
            </a:r>
            <a:r>
              <a:rPr lang="cs-CZ" sz="2800" b="1" dirty="0" smtClean="0"/>
              <a:t> a </a:t>
            </a:r>
            <a:r>
              <a:rPr lang="cs-CZ" sz="2800" b="1" dirty="0" err="1" smtClean="0"/>
              <a:t>meal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bad</a:t>
            </a:r>
            <a:r>
              <a:rPr lang="cs-CZ" sz="2800" b="1" dirty="0" smtClean="0"/>
              <a:t>)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8452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C:\Users\kozakova\Desktop\stressed-stress-rel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9286"/>
            <a:ext cx="8530438" cy="579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7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REDUCE STRESS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3224" y="1600201"/>
            <a:ext cx="7859216" cy="4493096"/>
          </a:xfrm>
        </p:spPr>
        <p:txBody>
          <a:bodyPr>
            <a:normAutofit lnSpcReduction="10000"/>
          </a:bodyPr>
          <a:lstStyle/>
          <a:p>
            <a:r>
              <a:rPr lang="cs-CZ" sz="2800" b="1" dirty="0" smtClean="0"/>
              <a:t>Stress </a:t>
            </a:r>
            <a:r>
              <a:rPr lang="cs-CZ" sz="2800" b="1" dirty="0" err="1" smtClean="0"/>
              <a:t>is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bad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for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health</a:t>
            </a:r>
            <a:endParaRPr lang="cs-CZ" sz="2800" b="1" dirty="0" smtClean="0"/>
          </a:p>
          <a:p>
            <a:r>
              <a:rPr lang="cs-CZ" sz="2800" b="1" dirty="0" err="1" smtClean="0"/>
              <a:t>Always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have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some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time</a:t>
            </a:r>
            <a:r>
              <a:rPr lang="cs-CZ" sz="2800" b="1" dirty="0" smtClean="0"/>
              <a:t> to do </a:t>
            </a:r>
            <a:r>
              <a:rPr lang="cs-CZ" sz="2800" b="1" dirty="0" err="1" smtClean="0"/>
              <a:t>things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that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help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calm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down</a:t>
            </a:r>
            <a:r>
              <a:rPr lang="cs-CZ" sz="2800" b="1" dirty="0" smtClean="0"/>
              <a:t> and </a:t>
            </a:r>
            <a:r>
              <a:rPr lang="cs-CZ" sz="2800" b="1" dirty="0" err="1" smtClean="0"/>
              <a:t>feel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good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even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you’re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really</a:t>
            </a:r>
            <a:r>
              <a:rPr lang="cs-CZ" sz="2800" b="1" dirty="0" smtClean="0"/>
              <a:t> busy</a:t>
            </a:r>
          </a:p>
          <a:p>
            <a:r>
              <a:rPr lang="cs-CZ" sz="2800" b="1" dirty="0" smtClean="0"/>
              <a:t>Start </a:t>
            </a:r>
            <a:r>
              <a:rPr lang="cs-CZ" sz="2800" b="1" dirty="0" err="1" smtClean="0"/>
              <a:t>planning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time</a:t>
            </a:r>
            <a:r>
              <a:rPr lang="cs-CZ" sz="2800" b="1" dirty="0" smtClean="0"/>
              <a:t> – </a:t>
            </a:r>
            <a:r>
              <a:rPr lang="cs-CZ" sz="2800" b="1" dirty="0" err="1" smtClean="0"/>
              <a:t>keeping</a:t>
            </a:r>
            <a:r>
              <a:rPr lang="cs-CZ" sz="2800" b="1" dirty="0" smtClean="0"/>
              <a:t> a </a:t>
            </a:r>
            <a:r>
              <a:rPr lang="cs-CZ" sz="2800" b="1" dirty="0" err="1" smtClean="0"/>
              <a:t>schedule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can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help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with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organizing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things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need</a:t>
            </a:r>
            <a:r>
              <a:rPr lang="cs-CZ" sz="2800" b="1" dirty="0" smtClean="0"/>
              <a:t> to do and </a:t>
            </a:r>
            <a:r>
              <a:rPr lang="cs-CZ" sz="2800" b="1" dirty="0" err="1" smtClean="0"/>
              <a:t>find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time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for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things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want</a:t>
            </a:r>
            <a:r>
              <a:rPr lang="cs-CZ" sz="2800" b="1" dirty="0" smtClean="0"/>
              <a:t> to do</a:t>
            </a:r>
          </a:p>
          <a:p>
            <a:r>
              <a:rPr lang="cs-CZ" sz="2800" b="1" dirty="0" err="1" smtClean="0"/>
              <a:t>Try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finding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new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ways</a:t>
            </a:r>
            <a:r>
              <a:rPr lang="cs-CZ" sz="2800" b="1" dirty="0" smtClean="0"/>
              <a:t> to </a:t>
            </a:r>
            <a:r>
              <a:rPr lang="cs-CZ" sz="2800" b="1" dirty="0" err="1" smtClean="0"/>
              <a:t>unplug</a:t>
            </a:r>
            <a:r>
              <a:rPr lang="cs-CZ" sz="2800" b="1" dirty="0" smtClean="0"/>
              <a:t> and </a:t>
            </a:r>
            <a:r>
              <a:rPr lang="cs-CZ" sz="2800" b="1" dirty="0" err="1" smtClean="0"/>
              <a:t>relax</a:t>
            </a:r>
            <a:r>
              <a:rPr lang="cs-CZ" sz="2800" b="1" dirty="0" smtClean="0"/>
              <a:t> - </a:t>
            </a:r>
            <a:r>
              <a:rPr lang="cs-CZ" sz="2800" b="1" dirty="0" err="1" smtClean="0"/>
              <a:t>we’re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all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different</a:t>
            </a:r>
            <a:r>
              <a:rPr lang="cs-CZ" sz="2800" b="1" dirty="0" smtClean="0"/>
              <a:t> and a </a:t>
            </a:r>
            <a:r>
              <a:rPr lang="cs-CZ" sz="2800" b="1" dirty="0" err="1" smtClean="0"/>
              <a:t>quiet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walk</a:t>
            </a:r>
            <a:r>
              <a:rPr lang="cs-CZ" sz="2800" b="1" dirty="0" smtClean="0"/>
              <a:t> in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wood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doesn’t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work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for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everyone</a:t>
            </a:r>
            <a:r>
              <a:rPr lang="cs-CZ" sz="2800" b="1" dirty="0" smtClean="0"/>
              <a:t> ;)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1813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Users\kozakova\Desktop\_express_yourself_by_bozed-d5257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20" y="1052736"/>
            <a:ext cx="84481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EXPRESS YOUR FEELINGS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Autofit/>
          </a:bodyPr>
          <a:lstStyle/>
          <a:p>
            <a:r>
              <a:rPr lang="cs-CZ" sz="2800" b="1" dirty="0" err="1" smtClean="0"/>
              <a:t>Don’t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keep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things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bottled</a:t>
            </a:r>
            <a:r>
              <a:rPr lang="cs-CZ" sz="2800" b="1" dirty="0" smtClean="0"/>
              <a:t> up </a:t>
            </a:r>
            <a:r>
              <a:rPr lang="cs-CZ" sz="2800" b="1" dirty="0" err="1" smtClean="0"/>
              <a:t>inside</a:t>
            </a:r>
            <a:r>
              <a:rPr lang="cs-CZ" sz="2800" b="1" dirty="0" smtClean="0"/>
              <a:t> – </a:t>
            </a:r>
            <a:r>
              <a:rPr lang="cs-CZ" sz="2800" b="1" dirty="0" err="1" smtClean="0"/>
              <a:t>they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will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eat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alive</a:t>
            </a:r>
            <a:endParaRPr lang="cs-CZ" sz="2800" b="1" dirty="0" smtClean="0"/>
          </a:p>
          <a:p>
            <a:r>
              <a:rPr lang="cs-CZ" sz="2800" b="1" dirty="0" smtClean="0"/>
              <a:t>Not </a:t>
            </a:r>
            <a:r>
              <a:rPr lang="cs-CZ" sz="2800" b="1" dirty="0" err="1" smtClean="0"/>
              <a:t>expressing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feelings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causes</a:t>
            </a:r>
            <a:r>
              <a:rPr lang="cs-CZ" sz="2800" b="1" dirty="0" smtClean="0"/>
              <a:t> stress </a:t>
            </a:r>
            <a:r>
              <a:rPr lang="cs-CZ" sz="2800" b="1" dirty="0" err="1" smtClean="0"/>
              <a:t>you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might</a:t>
            </a:r>
            <a:r>
              <a:rPr lang="cs-CZ" sz="2800" b="1" dirty="0" smtClean="0"/>
              <a:t> not </a:t>
            </a:r>
            <a:r>
              <a:rPr lang="cs-CZ" sz="2800" b="1" dirty="0" err="1" smtClean="0"/>
              <a:t>even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aware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of</a:t>
            </a:r>
            <a:endParaRPr lang="cs-CZ" sz="2800" b="1" dirty="0" smtClean="0"/>
          </a:p>
          <a:p>
            <a:r>
              <a:rPr lang="cs-CZ" sz="2800" b="1" dirty="0" err="1" smtClean="0"/>
              <a:t>You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don’t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have</a:t>
            </a:r>
            <a:r>
              <a:rPr lang="cs-CZ" sz="2800" b="1" dirty="0" smtClean="0"/>
              <a:t> to start </a:t>
            </a:r>
            <a:r>
              <a:rPr lang="cs-CZ" sz="2800" b="1" dirty="0" err="1" smtClean="0"/>
              <a:t>expressing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feelings</a:t>
            </a:r>
            <a:r>
              <a:rPr lang="cs-CZ" sz="2800" b="1" dirty="0" smtClean="0"/>
              <a:t> in front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everyone</a:t>
            </a:r>
            <a:r>
              <a:rPr lang="cs-CZ" sz="2800" b="1" dirty="0" smtClean="0"/>
              <a:t> – </a:t>
            </a:r>
            <a:r>
              <a:rPr lang="cs-CZ" sz="2800" b="1" dirty="0" err="1" smtClean="0"/>
              <a:t>admitting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truth</a:t>
            </a:r>
            <a:r>
              <a:rPr lang="cs-CZ" sz="2800" b="1" dirty="0" smtClean="0"/>
              <a:t> to </a:t>
            </a:r>
            <a:r>
              <a:rPr lang="cs-CZ" sz="2800" b="1" dirty="0" err="1" smtClean="0"/>
              <a:t>yourself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can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help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deal</a:t>
            </a:r>
            <a:endParaRPr lang="cs-CZ" sz="2800" b="1" dirty="0" smtClean="0"/>
          </a:p>
          <a:p>
            <a:r>
              <a:rPr lang="cs-CZ" sz="2800" b="1" dirty="0" err="1" smtClean="0"/>
              <a:t>Find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something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that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gives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outlet</a:t>
            </a:r>
            <a:r>
              <a:rPr lang="cs-CZ" sz="2800" b="1" dirty="0" smtClean="0"/>
              <a:t> – art, </a:t>
            </a:r>
            <a:r>
              <a:rPr lang="cs-CZ" sz="2800" b="1" dirty="0" err="1" smtClean="0"/>
              <a:t>exercise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talking</a:t>
            </a:r>
            <a:r>
              <a:rPr lang="cs-CZ" sz="2800" b="1" dirty="0" smtClean="0"/>
              <a:t> to </a:t>
            </a:r>
            <a:r>
              <a:rPr lang="cs-CZ" sz="2800" b="1" dirty="0" err="1" smtClean="0"/>
              <a:t>friends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watching</a:t>
            </a:r>
            <a:r>
              <a:rPr lang="cs-CZ" sz="2800" b="1" dirty="0" smtClean="0"/>
              <a:t> a TV drama</a:t>
            </a:r>
          </a:p>
        </p:txBody>
      </p:sp>
    </p:spTree>
    <p:extLst>
      <p:ext uri="{BB962C8B-B14F-4D97-AF65-F5344CB8AC3E}">
        <p14:creationId xmlns:p14="http://schemas.microsoft.com/office/powerpoint/2010/main" val="5378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C:\Users\kozakova\Desktop\3321942-Bill-Rodgers-Quote-The-advice-I-have-for-beginners-is-the-s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5362"/>
            <a:ext cx="8483394" cy="477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4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43" y="404664"/>
            <a:ext cx="7274457" cy="608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4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CONSISTENCY AND MODERATION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215405"/>
            <a:ext cx="7571184" cy="4525963"/>
          </a:xfrm>
        </p:spPr>
        <p:txBody>
          <a:bodyPr>
            <a:normAutofit/>
          </a:bodyPr>
          <a:lstStyle/>
          <a:p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biggest</a:t>
            </a:r>
            <a:r>
              <a:rPr lang="cs-CZ" sz="2800" b="1" dirty="0" smtClean="0"/>
              <a:t> step </a:t>
            </a:r>
            <a:r>
              <a:rPr lang="cs-CZ" sz="2800" b="1" dirty="0" err="1" smtClean="0"/>
              <a:t>is</a:t>
            </a:r>
            <a:r>
              <a:rPr lang="cs-CZ" sz="2800" b="1" dirty="0" smtClean="0"/>
              <a:t> to start, but to make a </a:t>
            </a:r>
            <a:r>
              <a:rPr lang="cs-CZ" sz="2800" b="1" dirty="0" err="1" smtClean="0"/>
              <a:t>change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have</a:t>
            </a:r>
            <a:r>
              <a:rPr lang="cs-CZ" sz="2800" b="1" dirty="0" smtClean="0"/>
              <a:t> to </a:t>
            </a:r>
            <a:r>
              <a:rPr lang="cs-CZ" sz="2800" b="1" dirty="0" err="1" smtClean="0"/>
              <a:t>continue</a:t>
            </a:r>
            <a:r>
              <a:rPr lang="cs-CZ" sz="2800" b="1" dirty="0" smtClean="0"/>
              <a:t> </a:t>
            </a:r>
          </a:p>
          <a:p>
            <a:r>
              <a:rPr lang="cs-CZ" sz="2800" b="1" dirty="0" err="1" smtClean="0"/>
              <a:t>Everything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can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good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for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if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there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is</a:t>
            </a:r>
            <a:r>
              <a:rPr lang="cs-CZ" sz="2800" b="1" dirty="0" smtClean="0"/>
              <a:t> not </a:t>
            </a:r>
            <a:r>
              <a:rPr lang="cs-CZ" sz="2800" b="1" dirty="0" err="1" smtClean="0"/>
              <a:t>too</a:t>
            </a:r>
            <a:r>
              <a:rPr lang="cs-CZ" sz="2800" b="1" dirty="0" smtClean="0"/>
              <a:t> much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it</a:t>
            </a:r>
            <a:r>
              <a:rPr lang="cs-CZ" sz="2800" b="1" dirty="0" smtClean="0"/>
              <a:t>, just as </a:t>
            </a:r>
            <a:r>
              <a:rPr lang="cs-CZ" sz="2800" b="1" dirty="0" err="1" smtClean="0"/>
              <a:t>everything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can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bad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if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overdo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it!</a:t>
            </a:r>
            <a:r>
              <a:rPr lang="cs-CZ" sz="2800" b="1" dirty="0" smtClean="0"/>
              <a:t>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8739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kozakova\Desktop\sb10066792a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0" y="601003"/>
            <a:ext cx="7517037" cy="56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1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EAT HEALTHY FOOD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b="1" dirty="0" smtClean="0"/>
              <a:t>Don’t overeat</a:t>
            </a:r>
          </a:p>
          <a:p>
            <a:r>
              <a:rPr lang="en-GB" b="1" dirty="0" smtClean="0"/>
              <a:t>Eat balanced meals – include a lot of fresh fruit, vegetables, nuts, whole grains and lean meat (fish and poultry)</a:t>
            </a:r>
          </a:p>
          <a:p>
            <a:r>
              <a:rPr lang="en-GB" b="1" dirty="0" smtClean="0"/>
              <a:t>Eat slowly – let your stomach digest the food – you will eat less</a:t>
            </a:r>
          </a:p>
          <a:p>
            <a:r>
              <a:rPr lang="en-GB" b="1" dirty="0" smtClean="0"/>
              <a:t>Avoid artificial sweeteners, colours, hidden sugars or excessive fat</a:t>
            </a:r>
          </a:p>
          <a:p>
            <a:r>
              <a:rPr lang="en-GB" b="1" dirty="0" smtClean="0"/>
              <a:t>Your brain </a:t>
            </a:r>
            <a:r>
              <a:rPr lang="cs-CZ" b="1" dirty="0" err="1" smtClean="0"/>
              <a:t>remembers</a:t>
            </a:r>
            <a:r>
              <a:rPr lang="cs-CZ" b="1" dirty="0" smtClean="0"/>
              <a:t> </a:t>
            </a:r>
            <a:r>
              <a:rPr lang="en-GB" b="1" dirty="0" smtClean="0"/>
              <a:t>what made it feel good but also what gave it quick energy – if you skip meals, you start craving sweets, soft drinks and junk food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5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C:\Users\kozakova\Desktop\145-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35" y="270744"/>
            <a:ext cx="3350543" cy="223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kozakova\Desktop\klasicky-hospodsky-gulas-vidensky-4551-1920-1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452" y="259408"/>
            <a:ext cx="3544692" cy="243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kozakova\Desktop\1200px-Svíčková_na_smetaně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00" y="259408"/>
            <a:ext cx="3120764" cy="234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zakova\Desktop\czechclassics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90866"/>
            <a:ext cx="2975991" cy="19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ozakova\Desktop\schermata-2017-10-20-alle-152713_960x5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99" y="4776646"/>
            <a:ext cx="3201529" cy="180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ozakova\Desktop\traditional-czech-foo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00" y="4653136"/>
            <a:ext cx="2857500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ozakova\Desktop\87167531_930cc9b28dd365_fu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9" y="2599981"/>
            <a:ext cx="3186237" cy="202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kozakova\Desktop\239_1_bi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129" y="4588800"/>
            <a:ext cx="2630015" cy="197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kozakova\Desktop\bottles-bee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55" y="2492896"/>
            <a:ext cx="3516671" cy="23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TRADITIONAL CZECH FOOD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I</a:t>
            </a:r>
            <a:r>
              <a:rPr lang="cs-CZ" b="1" dirty="0" err="1" smtClean="0"/>
              <a:t>t’s</a:t>
            </a:r>
            <a:r>
              <a:rPr lang="cs-CZ" b="1" dirty="0" smtClean="0"/>
              <a:t> full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cream</a:t>
            </a:r>
            <a:r>
              <a:rPr lang="cs-CZ" b="1" dirty="0" smtClean="0"/>
              <a:t>, </a:t>
            </a:r>
            <a:r>
              <a:rPr lang="cs-CZ" b="1" dirty="0" err="1" smtClean="0"/>
              <a:t>red</a:t>
            </a:r>
            <a:r>
              <a:rPr lang="cs-CZ" b="1" dirty="0" smtClean="0"/>
              <a:t> </a:t>
            </a:r>
            <a:r>
              <a:rPr lang="cs-CZ" b="1" dirty="0" err="1" smtClean="0"/>
              <a:t>meat</a:t>
            </a:r>
            <a:r>
              <a:rPr lang="cs-CZ" b="1" dirty="0" smtClean="0"/>
              <a:t>, </a:t>
            </a:r>
            <a:r>
              <a:rPr lang="cs-CZ" b="1" dirty="0" err="1" smtClean="0"/>
              <a:t>white</a:t>
            </a:r>
            <a:r>
              <a:rPr lang="cs-CZ" b="1" dirty="0" smtClean="0"/>
              <a:t> </a:t>
            </a:r>
            <a:r>
              <a:rPr lang="cs-CZ" b="1" dirty="0" err="1" smtClean="0"/>
              <a:t>flour</a:t>
            </a:r>
            <a:r>
              <a:rPr lang="cs-CZ" b="1" dirty="0" smtClean="0"/>
              <a:t>, </a:t>
            </a:r>
            <a:r>
              <a:rPr lang="cs-CZ" b="1" dirty="0" err="1" smtClean="0"/>
              <a:t>sugar</a:t>
            </a:r>
            <a:r>
              <a:rPr lang="cs-CZ" b="1" dirty="0" smtClean="0"/>
              <a:t>…</a:t>
            </a:r>
          </a:p>
          <a:p>
            <a:r>
              <a:rPr lang="cs-CZ" b="1" dirty="0" err="1" smtClean="0"/>
              <a:t>What</a:t>
            </a:r>
            <a:r>
              <a:rPr lang="cs-CZ" b="1" dirty="0" smtClean="0"/>
              <a:t> </a:t>
            </a:r>
            <a:r>
              <a:rPr lang="cs-CZ" b="1" dirty="0" err="1" smtClean="0"/>
              <a:t>you</a:t>
            </a:r>
            <a:r>
              <a:rPr lang="cs-CZ" b="1" dirty="0" smtClean="0"/>
              <a:t> </a:t>
            </a:r>
            <a:r>
              <a:rPr lang="cs-CZ" b="1" dirty="0" err="1" smtClean="0"/>
              <a:t>usually</a:t>
            </a:r>
            <a:r>
              <a:rPr lang="cs-CZ" b="1" dirty="0" smtClean="0"/>
              <a:t> </a:t>
            </a:r>
            <a:r>
              <a:rPr lang="cs-CZ" b="1" dirty="0" err="1" smtClean="0"/>
              <a:t>won’t</a:t>
            </a:r>
            <a:r>
              <a:rPr lang="cs-CZ" b="1" dirty="0" smtClean="0"/>
              <a:t> </a:t>
            </a:r>
            <a:r>
              <a:rPr lang="cs-CZ" b="1" dirty="0" err="1" smtClean="0"/>
              <a:t>find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fresh</a:t>
            </a:r>
            <a:r>
              <a:rPr lang="cs-CZ" b="1" dirty="0" smtClean="0"/>
              <a:t> </a:t>
            </a:r>
            <a:r>
              <a:rPr lang="cs-CZ" b="1" dirty="0" err="1" smtClean="0"/>
              <a:t>fruit</a:t>
            </a:r>
            <a:r>
              <a:rPr lang="cs-CZ" b="1" dirty="0" smtClean="0"/>
              <a:t> and </a:t>
            </a:r>
            <a:r>
              <a:rPr lang="cs-CZ" b="1" dirty="0" err="1" smtClean="0"/>
              <a:t>vegetables</a:t>
            </a:r>
            <a:endParaRPr lang="cs-CZ" b="1" dirty="0" smtClean="0"/>
          </a:p>
          <a:p>
            <a:r>
              <a:rPr lang="cs-CZ" b="1" dirty="0" smtClean="0"/>
              <a:t>But - </a:t>
            </a:r>
            <a:r>
              <a:rPr lang="cs-CZ" b="1" dirty="0" err="1" smtClean="0"/>
              <a:t>It’s</a:t>
            </a:r>
            <a:r>
              <a:rPr lang="cs-CZ" b="1" dirty="0" smtClean="0"/>
              <a:t> </a:t>
            </a:r>
            <a:r>
              <a:rPr lang="cs-CZ" b="1" dirty="0" err="1"/>
              <a:t>difficult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us</a:t>
            </a:r>
            <a:r>
              <a:rPr lang="cs-CZ" b="1" dirty="0"/>
              <a:t> to </a:t>
            </a:r>
            <a:r>
              <a:rPr lang="cs-CZ" b="1" dirty="0" err="1"/>
              <a:t>eat</a:t>
            </a:r>
            <a:r>
              <a:rPr lang="cs-CZ" b="1" dirty="0"/>
              <a:t> </a:t>
            </a:r>
            <a:r>
              <a:rPr lang="cs-CZ" b="1" dirty="0" err="1"/>
              <a:t>healthy</a:t>
            </a:r>
            <a:r>
              <a:rPr lang="cs-CZ" b="1" dirty="0"/>
              <a:t> food, </a:t>
            </a:r>
            <a:r>
              <a:rPr lang="cs-CZ" b="1" dirty="0" err="1"/>
              <a:t>because</a:t>
            </a:r>
            <a:r>
              <a:rPr lang="cs-CZ" b="1" dirty="0"/>
              <a:t> </a:t>
            </a:r>
            <a:r>
              <a:rPr lang="cs-CZ" b="1" dirty="0" err="1"/>
              <a:t>our</a:t>
            </a:r>
            <a:r>
              <a:rPr lang="cs-CZ" b="1" dirty="0"/>
              <a:t> </a:t>
            </a:r>
            <a:r>
              <a:rPr lang="cs-CZ" b="1" dirty="0" err="1"/>
              <a:t>traditional</a:t>
            </a:r>
            <a:r>
              <a:rPr lang="cs-CZ" b="1" dirty="0"/>
              <a:t> food </a:t>
            </a:r>
            <a:r>
              <a:rPr lang="cs-CZ" b="1" dirty="0" err="1"/>
              <a:t>is</a:t>
            </a:r>
            <a:r>
              <a:rPr lang="cs-CZ" b="1" dirty="0"/>
              <a:t> so </a:t>
            </a:r>
            <a:r>
              <a:rPr lang="cs-CZ" b="1" dirty="0" err="1"/>
              <a:t>yummy</a:t>
            </a:r>
            <a:r>
              <a:rPr lang="cs-CZ" b="1" dirty="0" smtClean="0"/>
              <a:t>!</a:t>
            </a:r>
          </a:p>
          <a:p>
            <a:r>
              <a:rPr lang="cs-CZ" b="1" dirty="0" smtClean="0"/>
              <a:t>Czech food </a:t>
            </a:r>
            <a:r>
              <a:rPr lang="cs-CZ" b="1" dirty="0" err="1" smtClean="0"/>
              <a:t>featured</a:t>
            </a:r>
            <a:r>
              <a:rPr lang="cs-CZ" b="1" dirty="0" smtClean="0"/>
              <a:t> on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previous</a:t>
            </a:r>
            <a:r>
              <a:rPr lang="cs-CZ" b="1" dirty="0" smtClean="0"/>
              <a:t> </a:t>
            </a:r>
            <a:r>
              <a:rPr lang="cs-CZ" b="1" dirty="0" err="1" smtClean="0"/>
              <a:t>slide</a:t>
            </a:r>
            <a:r>
              <a:rPr lang="cs-CZ" b="1" dirty="0" smtClean="0"/>
              <a:t>:</a:t>
            </a:r>
          </a:p>
          <a:p>
            <a:r>
              <a:rPr lang="cs-CZ" b="1" dirty="0" err="1" smtClean="0"/>
              <a:t>Main</a:t>
            </a:r>
            <a:r>
              <a:rPr lang="cs-CZ" b="1" dirty="0" smtClean="0"/>
              <a:t> </a:t>
            </a:r>
            <a:r>
              <a:rPr lang="cs-CZ" b="1" dirty="0" err="1" smtClean="0"/>
              <a:t>meals</a:t>
            </a:r>
            <a:r>
              <a:rPr lang="cs-CZ" b="1" dirty="0" smtClean="0"/>
              <a:t>: </a:t>
            </a:r>
            <a:r>
              <a:rPr lang="cs-CZ" b="1" dirty="0" err="1" smtClean="0"/>
              <a:t>Sirloin</a:t>
            </a:r>
            <a:r>
              <a:rPr lang="cs-CZ" b="1" dirty="0" smtClean="0"/>
              <a:t> </a:t>
            </a:r>
            <a:r>
              <a:rPr lang="cs-CZ" b="1" dirty="0" err="1" smtClean="0"/>
              <a:t>beef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</a:t>
            </a:r>
            <a:r>
              <a:rPr lang="cs-CZ" b="1" dirty="0" err="1" smtClean="0"/>
              <a:t>cream</a:t>
            </a:r>
            <a:r>
              <a:rPr lang="cs-CZ" b="1" dirty="0" smtClean="0"/>
              <a:t> </a:t>
            </a:r>
            <a:r>
              <a:rPr lang="cs-CZ" b="1" dirty="0" err="1" smtClean="0"/>
              <a:t>sauce</a:t>
            </a:r>
            <a:r>
              <a:rPr lang="cs-CZ" b="1" dirty="0" smtClean="0"/>
              <a:t> and </a:t>
            </a:r>
            <a:r>
              <a:rPr lang="cs-CZ" b="1" dirty="0" err="1" smtClean="0"/>
              <a:t>duplings</a:t>
            </a:r>
            <a:r>
              <a:rPr lang="cs-CZ" b="1" dirty="0" smtClean="0"/>
              <a:t>, </a:t>
            </a:r>
            <a:r>
              <a:rPr lang="cs-CZ" b="1" dirty="0" err="1" smtClean="0"/>
              <a:t>Gulash</a:t>
            </a:r>
            <a:r>
              <a:rPr lang="cs-CZ" b="1" dirty="0" smtClean="0"/>
              <a:t>, </a:t>
            </a:r>
            <a:r>
              <a:rPr lang="cs-CZ" b="1" dirty="0" err="1" smtClean="0"/>
              <a:t>Fried</a:t>
            </a:r>
            <a:r>
              <a:rPr lang="cs-CZ" b="1" dirty="0" smtClean="0"/>
              <a:t> cheese </a:t>
            </a:r>
            <a:r>
              <a:rPr lang="cs-CZ" b="1" dirty="0" err="1" smtClean="0"/>
              <a:t>with</a:t>
            </a:r>
            <a:r>
              <a:rPr lang="cs-CZ" b="1" dirty="0" smtClean="0"/>
              <a:t> </a:t>
            </a:r>
            <a:r>
              <a:rPr lang="cs-CZ" b="1" dirty="0" err="1" smtClean="0"/>
              <a:t>chips</a:t>
            </a:r>
            <a:endParaRPr lang="cs-CZ" b="1" dirty="0" smtClean="0"/>
          </a:p>
          <a:p>
            <a:r>
              <a:rPr lang="cs-CZ" b="1" dirty="0" err="1" smtClean="0"/>
              <a:t>Soup</a:t>
            </a:r>
            <a:r>
              <a:rPr lang="cs-CZ" b="1" dirty="0" smtClean="0"/>
              <a:t>: </a:t>
            </a:r>
            <a:r>
              <a:rPr lang="cs-CZ" b="1" dirty="0" err="1" smtClean="0"/>
              <a:t>Dill</a:t>
            </a:r>
            <a:r>
              <a:rPr lang="cs-CZ" b="1" dirty="0" smtClean="0"/>
              <a:t> </a:t>
            </a:r>
            <a:r>
              <a:rPr lang="cs-CZ" b="1" dirty="0" err="1" smtClean="0"/>
              <a:t>soup</a:t>
            </a:r>
            <a:r>
              <a:rPr lang="cs-CZ" b="1" dirty="0" smtClean="0"/>
              <a:t> – Kulajda</a:t>
            </a:r>
          </a:p>
          <a:p>
            <a:r>
              <a:rPr lang="cs-CZ" b="1" dirty="0" err="1" smtClean="0"/>
              <a:t>Sweet</a:t>
            </a:r>
            <a:r>
              <a:rPr lang="cs-CZ" b="1" dirty="0" smtClean="0"/>
              <a:t> </a:t>
            </a:r>
            <a:r>
              <a:rPr lang="cs-CZ" b="1" dirty="0" err="1" smtClean="0"/>
              <a:t>meals</a:t>
            </a:r>
            <a:r>
              <a:rPr lang="cs-CZ" b="1" dirty="0" smtClean="0"/>
              <a:t>: </a:t>
            </a:r>
            <a:r>
              <a:rPr lang="cs-CZ" b="1" dirty="0" err="1" smtClean="0"/>
              <a:t>sweet</a:t>
            </a:r>
            <a:r>
              <a:rPr lang="cs-CZ" b="1" dirty="0" smtClean="0"/>
              <a:t> </a:t>
            </a:r>
            <a:r>
              <a:rPr lang="cs-CZ" b="1" dirty="0" err="1" smtClean="0"/>
              <a:t>yeast</a:t>
            </a:r>
            <a:r>
              <a:rPr lang="cs-CZ" b="1" dirty="0" smtClean="0"/>
              <a:t> </a:t>
            </a:r>
            <a:r>
              <a:rPr lang="cs-CZ" b="1" dirty="0" err="1" smtClean="0"/>
              <a:t>dough</a:t>
            </a:r>
            <a:r>
              <a:rPr lang="cs-CZ" b="1" dirty="0" smtClean="0"/>
              <a:t> </a:t>
            </a:r>
            <a:r>
              <a:rPr lang="cs-CZ" b="1" dirty="0" err="1" smtClean="0"/>
              <a:t>buns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</a:t>
            </a:r>
            <a:r>
              <a:rPr lang="cs-CZ" b="1" dirty="0" err="1" smtClean="0"/>
              <a:t>vanilla</a:t>
            </a:r>
            <a:r>
              <a:rPr lang="cs-CZ" b="1" dirty="0" smtClean="0"/>
              <a:t> </a:t>
            </a:r>
            <a:r>
              <a:rPr lang="cs-CZ" b="1" dirty="0" err="1" smtClean="0"/>
              <a:t>cream</a:t>
            </a:r>
            <a:r>
              <a:rPr lang="cs-CZ" b="1" dirty="0" smtClean="0"/>
              <a:t>, </a:t>
            </a:r>
            <a:r>
              <a:rPr lang="cs-CZ" b="1" dirty="0" err="1" smtClean="0"/>
              <a:t>kolaches</a:t>
            </a:r>
            <a:endParaRPr lang="cs-CZ" b="1" dirty="0" smtClean="0"/>
          </a:p>
          <a:p>
            <a:r>
              <a:rPr lang="cs-CZ" b="1" dirty="0" err="1" smtClean="0"/>
              <a:t>Desserts</a:t>
            </a:r>
            <a:r>
              <a:rPr lang="cs-CZ" b="1" dirty="0" smtClean="0"/>
              <a:t> and </a:t>
            </a:r>
            <a:r>
              <a:rPr lang="cs-CZ" b="1" dirty="0" err="1" smtClean="0"/>
              <a:t>fingerfood</a:t>
            </a:r>
            <a:r>
              <a:rPr lang="cs-CZ" b="1" dirty="0" smtClean="0"/>
              <a:t>: </a:t>
            </a:r>
            <a:r>
              <a:rPr lang="cs-CZ" b="1" dirty="0" err="1" smtClean="0"/>
              <a:t>Vetrnik</a:t>
            </a:r>
            <a:r>
              <a:rPr lang="cs-CZ" b="1" dirty="0" smtClean="0"/>
              <a:t> </a:t>
            </a:r>
            <a:r>
              <a:rPr lang="cs-CZ" b="1" dirty="0" err="1" smtClean="0"/>
              <a:t>pastry</a:t>
            </a:r>
            <a:r>
              <a:rPr lang="cs-CZ" b="1" dirty="0" smtClean="0"/>
              <a:t>, open </a:t>
            </a:r>
            <a:r>
              <a:rPr lang="cs-CZ" b="1" dirty="0" err="1" smtClean="0"/>
              <a:t>sandwiches</a:t>
            </a:r>
            <a:endParaRPr lang="cs-CZ" b="1" dirty="0" smtClean="0"/>
          </a:p>
          <a:p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biggest</a:t>
            </a:r>
            <a:r>
              <a:rPr lang="cs-CZ" b="1" dirty="0" smtClean="0"/>
              <a:t> </a:t>
            </a:r>
            <a:r>
              <a:rPr lang="cs-CZ" b="1" dirty="0" err="1" smtClean="0"/>
              <a:t>problem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them</a:t>
            </a:r>
            <a:r>
              <a:rPr lang="cs-CZ" b="1" dirty="0" smtClean="0"/>
              <a:t> </a:t>
            </a:r>
            <a:r>
              <a:rPr lang="cs-CZ" b="1" dirty="0" err="1" smtClean="0"/>
              <a:t>all</a:t>
            </a:r>
            <a:r>
              <a:rPr lang="cs-CZ" b="1" dirty="0" smtClean="0"/>
              <a:t>: Czech </a:t>
            </a:r>
            <a:r>
              <a:rPr lang="cs-CZ" b="1" dirty="0" err="1" smtClean="0"/>
              <a:t>beer</a:t>
            </a:r>
            <a:r>
              <a:rPr lang="cs-CZ" b="1" dirty="0" smtClean="0"/>
              <a:t>!</a:t>
            </a:r>
          </a:p>
          <a:p>
            <a:endParaRPr lang="cs-CZ" b="1" dirty="0" smtClean="0"/>
          </a:p>
          <a:p>
            <a:endParaRPr lang="cs-CZ" sz="28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0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BUT…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a lot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modern</a:t>
            </a:r>
            <a:r>
              <a:rPr lang="cs-CZ" dirty="0" smtClean="0"/>
              <a:t> </a:t>
            </a:r>
            <a:r>
              <a:rPr lang="cs-CZ" dirty="0" err="1" smtClean="0"/>
              <a:t>bistros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restaurants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focus</a:t>
            </a:r>
            <a:r>
              <a:rPr lang="cs-CZ" dirty="0" smtClean="0"/>
              <a:t> on </a:t>
            </a:r>
            <a:r>
              <a:rPr lang="cs-CZ" dirty="0" err="1" smtClean="0"/>
              <a:t>vegetarian</a:t>
            </a:r>
            <a:r>
              <a:rPr lang="cs-CZ" dirty="0" smtClean="0"/>
              <a:t>, vegan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raw</a:t>
            </a:r>
            <a:r>
              <a:rPr lang="cs-CZ" dirty="0" smtClean="0"/>
              <a:t> food</a:t>
            </a:r>
          </a:p>
          <a:p>
            <a:endParaRPr lang="cs-CZ" dirty="0"/>
          </a:p>
        </p:txBody>
      </p:sp>
      <p:pic>
        <p:nvPicPr>
          <p:cNvPr id="1026" name="Picture 2" descr="C:\Users\kozakova\Desktop\bis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6220"/>
            <a:ext cx="3096344" cy="206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zakova\Desktop\397cde3687a73dc75765f6207f4ed8a9--cxc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991100"/>
            <a:ext cx="4986107" cy="332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zakova\Desktop\1456326205_w2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12" y="4653136"/>
            <a:ext cx="2913608" cy="19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ozakova\Desktop\obedova-polevka-sou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40" y="2540330"/>
            <a:ext cx="1482067" cy="98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6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habits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askmesuccess.com</a:t>
            </a:r>
            <a:endParaRPr lang="cs-CZ" dirty="0"/>
          </a:p>
          <a:p>
            <a:r>
              <a:rPr lang="cs-CZ" dirty="0" err="1"/>
              <a:t>regular</a:t>
            </a:r>
            <a:r>
              <a:rPr lang="cs-CZ" dirty="0"/>
              <a:t> </a:t>
            </a:r>
            <a:r>
              <a:rPr lang="cs-CZ" dirty="0" err="1"/>
              <a:t>check</a:t>
            </a:r>
            <a:r>
              <a:rPr lang="cs-CZ" dirty="0"/>
              <a:t> up: </a:t>
            </a:r>
            <a:r>
              <a:rPr lang="cs-CZ" u="sng" dirty="0">
                <a:hlinkClick r:id="rId3"/>
              </a:rPr>
              <a:t>www.gablessedationdentistry.com</a:t>
            </a:r>
            <a:r>
              <a:rPr lang="cs-CZ" dirty="0"/>
              <a:t> </a:t>
            </a:r>
          </a:p>
          <a:p>
            <a:r>
              <a:rPr lang="cs-CZ" dirty="0" err="1"/>
              <a:t>sleep</a:t>
            </a:r>
            <a:r>
              <a:rPr lang="cs-CZ" dirty="0"/>
              <a:t>: </a:t>
            </a:r>
            <a:r>
              <a:rPr lang="cs-CZ" u="sng" dirty="0">
                <a:hlinkClick r:id="rId4"/>
              </a:rPr>
              <a:t>http://lawrenceparkhealth.com/faq-best-way-sleep/</a:t>
            </a:r>
            <a:r>
              <a:rPr lang="cs-CZ" dirty="0"/>
              <a:t> </a:t>
            </a:r>
          </a:p>
          <a:p>
            <a:r>
              <a:rPr lang="cs-CZ" dirty="0" err="1"/>
              <a:t>exercise</a:t>
            </a:r>
            <a:r>
              <a:rPr lang="cs-CZ" dirty="0"/>
              <a:t>: </a:t>
            </a:r>
            <a:r>
              <a:rPr lang="cs-CZ" u="sng" dirty="0">
                <a:hlinkClick r:id="rId5"/>
              </a:rPr>
              <a:t>www.today.com</a:t>
            </a:r>
            <a:endParaRPr lang="cs-CZ" dirty="0"/>
          </a:p>
          <a:p>
            <a:r>
              <a:rPr lang="cs-CZ" dirty="0" err="1"/>
              <a:t>healthy</a:t>
            </a:r>
            <a:r>
              <a:rPr lang="cs-CZ" dirty="0"/>
              <a:t> food: </a:t>
            </a:r>
            <a:r>
              <a:rPr lang="cs-CZ" u="sng" dirty="0">
                <a:hlinkClick r:id="rId6"/>
              </a:rPr>
              <a:t>www.health.com</a:t>
            </a:r>
            <a:endParaRPr lang="cs-CZ" dirty="0"/>
          </a:p>
          <a:p>
            <a:r>
              <a:rPr lang="cs-CZ" dirty="0" err="1"/>
              <a:t>breakfast</a:t>
            </a:r>
            <a:r>
              <a:rPr lang="cs-CZ" dirty="0"/>
              <a:t>: popsugar.com </a:t>
            </a:r>
          </a:p>
          <a:p>
            <a:r>
              <a:rPr lang="cs-CZ" dirty="0"/>
              <a:t>drink </a:t>
            </a:r>
            <a:r>
              <a:rPr lang="cs-CZ" dirty="0" err="1"/>
              <a:t>water</a:t>
            </a:r>
            <a:r>
              <a:rPr lang="cs-CZ" dirty="0"/>
              <a:t>: liesjuh.deviantart.com</a:t>
            </a:r>
          </a:p>
          <a:p>
            <a:r>
              <a:rPr lang="cs-CZ" dirty="0" err="1"/>
              <a:t>reduce</a:t>
            </a:r>
            <a:r>
              <a:rPr lang="cs-CZ" dirty="0"/>
              <a:t> stress: </a:t>
            </a:r>
            <a:r>
              <a:rPr lang="cs-CZ" u="sng" dirty="0">
                <a:hlinkClick r:id="rId7"/>
              </a:rPr>
              <a:t>www.health.harvard.edu</a:t>
            </a:r>
            <a:endParaRPr lang="cs-CZ" dirty="0"/>
          </a:p>
          <a:p>
            <a:r>
              <a:rPr lang="cs-CZ" dirty="0"/>
              <a:t>express </a:t>
            </a:r>
            <a:r>
              <a:rPr lang="cs-CZ" dirty="0" err="1"/>
              <a:t>yourself</a:t>
            </a:r>
            <a:r>
              <a:rPr lang="cs-CZ" dirty="0"/>
              <a:t>: bozed.deviantart.com</a:t>
            </a:r>
          </a:p>
          <a:p>
            <a:r>
              <a:rPr lang="cs-CZ" dirty="0" err="1"/>
              <a:t>moderation</a:t>
            </a:r>
            <a:r>
              <a:rPr lang="cs-CZ" dirty="0"/>
              <a:t>: quotefancy.com</a:t>
            </a:r>
          </a:p>
          <a:p>
            <a:r>
              <a:rPr lang="cs-CZ" dirty="0" err="1"/>
              <a:t>article</a:t>
            </a:r>
            <a:r>
              <a:rPr lang="cs-CZ" dirty="0"/>
              <a:t> </a:t>
            </a:r>
            <a:r>
              <a:rPr lang="cs-CZ" u="sng" dirty="0">
                <a:hlinkClick r:id="rId8"/>
              </a:rPr>
              <a:t>https://www.livestrong.com/article/375751-what-should-or-shouldnt-i-do-to-be-fit-healthy/</a:t>
            </a:r>
            <a:endParaRPr lang="cs-CZ" dirty="0"/>
          </a:p>
          <a:p>
            <a:r>
              <a:rPr lang="cs-CZ" dirty="0" err="1"/>
              <a:t>joke</a:t>
            </a:r>
            <a:r>
              <a:rPr lang="cs-CZ" dirty="0"/>
              <a:t> https://www.reddit.com/r/comics/comments/4jduzm/adopting_a_healthy_lifestyle_oc/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 descr="C:\Users\kozakova\Desktop\Tips-on-How-to-Break-and-Overcome-a-Bad-Hab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670801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5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BREAK BAD HABITS!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844824"/>
            <a:ext cx="7355160" cy="4493096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Smoking</a:t>
            </a:r>
            <a:r>
              <a:rPr lang="cs-CZ" sz="2800" b="1" dirty="0" smtClean="0"/>
              <a:t> and </a:t>
            </a:r>
            <a:r>
              <a:rPr lang="en-GB" sz="2800" b="1" dirty="0" smtClean="0"/>
              <a:t>drugs – QUIT</a:t>
            </a:r>
          </a:p>
          <a:p>
            <a:r>
              <a:rPr lang="en-GB" sz="2800" b="1" dirty="0" smtClean="0"/>
              <a:t>Alcohol, sugar, caffeine or junk food – once in a while is OK</a:t>
            </a:r>
          </a:p>
          <a:p>
            <a:r>
              <a:rPr lang="en-GB" sz="2800" b="1" dirty="0" smtClean="0"/>
              <a:t>Don</a:t>
            </a:r>
            <a:r>
              <a:rPr lang="cs-CZ" sz="2800" b="1" dirty="0" smtClean="0"/>
              <a:t>’</a:t>
            </a:r>
            <a:r>
              <a:rPr lang="en-GB" sz="2800" b="1" dirty="0" smtClean="0"/>
              <a:t>t stop at once – quitting gradually is better for your body and your mind – and also</a:t>
            </a:r>
            <a:r>
              <a:rPr lang="cs-CZ" sz="2800" b="1" dirty="0" smtClean="0"/>
              <a:t> – </a:t>
            </a:r>
            <a:r>
              <a:rPr lang="en-GB" sz="2800" b="1" dirty="0" smtClean="0"/>
              <a:t>it</a:t>
            </a:r>
            <a:r>
              <a:rPr lang="cs-CZ" sz="2800" b="1" dirty="0" smtClean="0"/>
              <a:t>’</a:t>
            </a:r>
            <a:r>
              <a:rPr lang="en-GB" sz="2800" b="1" dirty="0" smtClean="0"/>
              <a:t>s doable</a:t>
            </a:r>
            <a:endParaRPr lang="cs-CZ" sz="2800" b="1" dirty="0" smtClean="0"/>
          </a:p>
          <a:p>
            <a:r>
              <a:rPr lang="en-GB" sz="2800" b="1" dirty="0" smtClean="0"/>
              <a:t>Don’t make too many changes at once – your motivation will drop soon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127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kozakova\Desktop\Regular-Dental-Checkups-1160x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5869"/>
            <a:ext cx="8543265" cy="515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GO TO REGULAR CHECKUPS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5232" y="1960240"/>
            <a:ext cx="7571184" cy="4061048"/>
          </a:xfrm>
        </p:spPr>
        <p:txBody>
          <a:bodyPr>
            <a:normAutofit/>
          </a:bodyPr>
          <a:lstStyle/>
          <a:p>
            <a:r>
              <a:rPr lang="cs-CZ" sz="2800" b="1" dirty="0" err="1" smtClean="0"/>
              <a:t>You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should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know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what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your</a:t>
            </a:r>
            <a:r>
              <a:rPr lang="cs-CZ" sz="2800" b="1" dirty="0" smtClean="0"/>
              <a:t> body </a:t>
            </a:r>
            <a:r>
              <a:rPr lang="cs-CZ" sz="2800" b="1" dirty="0" err="1" smtClean="0"/>
              <a:t>feels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like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when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everything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all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right</a:t>
            </a:r>
            <a:r>
              <a:rPr lang="cs-CZ" sz="2800" b="1" dirty="0" smtClean="0"/>
              <a:t> to </a:t>
            </a:r>
            <a:r>
              <a:rPr lang="cs-CZ" sz="2800" b="1" dirty="0" err="1" smtClean="0"/>
              <a:t>notice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when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it’s</a:t>
            </a:r>
            <a:r>
              <a:rPr lang="cs-CZ" sz="2800" b="1" dirty="0" smtClean="0"/>
              <a:t> not</a:t>
            </a:r>
          </a:p>
          <a:p>
            <a:r>
              <a:rPr lang="cs-CZ" sz="2800" b="1" dirty="0" err="1" smtClean="0"/>
              <a:t>If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want</a:t>
            </a:r>
            <a:r>
              <a:rPr lang="cs-CZ" sz="2800" b="1" dirty="0" smtClean="0"/>
              <a:t> to make </a:t>
            </a:r>
            <a:r>
              <a:rPr lang="cs-CZ" sz="2800" b="1" dirty="0" err="1" smtClean="0"/>
              <a:t>changes</a:t>
            </a:r>
            <a:r>
              <a:rPr lang="cs-CZ" sz="2800" b="1" dirty="0" smtClean="0"/>
              <a:t> in </a:t>
            </a:r>
            <a:r>
              <a:rPr lang="cs-CZ" sz="2800" b="1" dirty="0" err="1" smtClean="0"/>
              <a:t>your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lifestyle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it’s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better</a:t>
            </a:r>
            <a:r>
              <a:rPr lang="cs-CZ" sz="2800" b="1" dirty="0" smtClean="0"/>
              <a:t> to </a:t>
            </a:r>
            <a:r>
              <a:rPr lang="cs-CZ" sz="2800" b="1" dirty="0" err="1" smtClean="0"/>
              <a:t>be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sure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you’re</a:t>
            </a:r>
            <a:r>
              <a:rPr lang="cs-CZ" sz="2800" b="1" dirty="0" smtClean="0"/>
              <a:t> not </a:t>
            </a:r>
            <a:r>
              <a:rPr lang="cs-CZ" sz="2800" b="1" dirty="0" err="1" smtClean="0"/>
              <a:t>missing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anything</a:t>
            </a:r>
            <a:r>
              <a:rPr lang="cs-CZ" sz="2800" b="1" dirty="0" smtClean="0"/>
              <a:t> – </a:t>
            </a:r>
            <a:r>
              <a:rPr lang="cs-CZ" sz="2800" b="1" dirty="0" err="1" smtClean="0"/>
              <a:t>minerals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vitamins</a:t>
            </a:r>
            <a:r>
              <a:rPr lang="cs-CZ" sz="2800" b="1" dirty="0" smtClean="0"/>
              <a:t> – so </a:t>
            </a:r>
            <a:r>
              <a:rPr lang="cs-CZ" sz="2800" b="1" dirty="0" err="1" smtClean="0"/>
              <a:t>you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don’t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actually</a:t>
            </a:r>
            <a:r>
              <a:rPr lang="cs-CZ" sz="2800" b="1" dirty="0" smtClean="0"/>
              <a:t> make </a:t>
            </a:r>
            <a:r>
              <a:rPr lang="cs-CZ" sz="2800" b="1" dirty="0" err="1" smtClean="0"/>
              <a:t>your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health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worse</a:t>
            </a: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5378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kozakova\Desktop\sleep-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96944" cy="56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9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SLEEP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5272" y="1916832"/>
            <a:ext cx="7211144" cy="4525963"/>
          </a:xfrm>
        </p:spPr>
        <p:txBody>
          <a:bodyPr>
            <a:normAutofit/>
          </a:bodyPr>
          <a:lstStyle/>
          <a:p>
            <a:r>
              <a:rPr lang="cs-CZ" sz="2800" b="1" dirty="0" err="1" smtClean="0"/>
              <a:t>Sleep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for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at</a:t>
            </a:r>
            <a:r>
              <a:rPr lang="cs-CZ" sz="2800" b="1" dirty="0" smtClean="0"/>
              <a:t> least 8 </a:t>
            </a:r>
            <a:r>
              <a:rPr lang="cs-CZ" sz="2800" b="1" dirty="0" err="1" smtClean="0"/>
              <a:t>hours</a:t>
            </a:r>
            <a:endParaRPr lang="cs-CZ" sz="2800" b="1" dirty="0" smtClean="0"/>
          </a:p>
          <a:p>
            <a:r>
              <a:rPr lang="cs-CZ" sz="2800" b="1" dirty="0" smtClean="0"/>
              <a:t>Go to </a:t>
            </a:r>
            <a:r>
              <a:rPr lang="cs-CZ" sz="2800" b="1" dirty="0" err="1" smtClean="0"/>
              <a:t>sleep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before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midnight</a:t>
            </a:r>
            <a:r>
              <a:rPr lang="cs-CZ" sz="2800" b="1" dirty="0" smtClean="0"/>
              <a:t> – </a:t>
            </a:r>
            <a:r>
              <a:rPr lang="cs-CZ" sz="2800" b="1" dirty="0" err="1" smtClean="0"/>
              <a:t>sleeping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till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noon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will</a:t>
            </a:r>
            <a:r>
              <a:rPr lang="cs-CZ" sz="2800" b="1" dirty="0" smtClean="0"/>
              <a:t> not </a:t>
            </a:r>
            <a:r>
              <a:rPr lang="cs-CZ" sz="2800" b="1" dirty="0" err="1" smtClean="0"/>
              <a:t>help</a:t>
            </a:r>
            <a:endParaRPr lang="cs-CZ" sz="2800" b="1" dirty="0" smtClean="0"/>
          </a:p>
          <a:p>
            <a:r>
              <a:rPr lang="cs-CZ" sz="2800" b="1" dirty="0" err="1" smtClean="0"/>
              <a:t>Don’t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underestimate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power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a </a:t>
            </a:r>
            <a:r>
              <a:rPr lang="cs-CZ" sz="2800" b="1" dirty="0" err="1" smtClean="0"/>
              <a:t>good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night’s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sleep</a:t>
            </a:r>
            <a:endParaRPr lang="cs-CZ" sz="2800" b="1" dirty="0" smtClean="0"/>
          </a:p>
          <a:p>
            <a:r>
              <a:rPr lang="cs-CZ" sz="2800" b="1" dirty="0" err="1" smtClean="0"/>
              <a:t>Sleep</a:t>
            </a:r>
            <a:r>
              <a:rPr lang="cs-CZ" sz="2800" b="1" dirty="0" smtClean="0"/>
              <a:t> on </a:t>
            </a:r>
            <a:r>
              <a:rPr lang="cs-CZ" sz="2800" b="1" dirty="0" err="1" smtClean="0"/>
              <a:t>your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back</a:t>
            </a:r>
            <a:r>
              <a:rPr lang="cs-CZ" sz="2800" b="1" dirty="0" smtClean="0"/>
              <a:t> so </a:t>
            </a:r>
            <a:r>
              <a:rPr lang="cs-CZ" sz="2800" b="1" dirty="0" err="1" smtClean="0"/>
              <a:t>it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doesn’t</a:t>
            </a:r>
            <a:r>
              <a:rPr lang="cs-CZ" sz="2800" b="1" dirty="0" smtClean="0"/>
              <a:t> hurt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5274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kozakova\Desktop\exercise-outside-woman-stock-today-150427-tease_72497df9c4ab67a1d1a016b22206a5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80" y="1052736"/>
            <a:ext cx="84463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4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135</TotalTime>
  <Words>860</Words>
  <Application>Microsoft Office PowerPoint</Application>
  <PresentationFormat>Předvádění na obrazovce (4:3)</PresentationFormat>
  <Paragraphs>79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Došky</vt:lpstr>
      <vt:lpstr> </vt:lpstr>
      <vt:lpstr>Prezentace aplikace PowerPoint</vt:lpstr>
      <vt:lpstr>Prezentace aplikace PowerPoint</vt:lpstr>
      <vt:lpstr>BREAK BAD HABITS!</vt:lpstr>
      <vt:lpstr>Prezentace aplikace PowerPoint</vt:lpstr>
      <vt:lpstr>GO TO REGULAR CHECKUPS</vt:lpstr>
      <vt:lpstr>Prezentace aplikace PowerPoint</vt:lpstr>
      <vt:lpstr>SLEEP</vt:lpstr>
      <vt:lpstr>Prezentace aplikace PowerPoint</vt:lpstr>
      <vt:lpstr>EXERCISE</vt:lpstr>
      <vt:lpstr>Prezentace aplikace PowerPoint</vt:lpstr>
      <vt:lpstr>EATING BREAKFAST</vt:lpstr>
      <vt:lpstr>Prezentace aplikace PowerPoint</vt:lpstr>
      <vt:lpstr>DRINK WATER</vt:lpstr>
      <vt:lpstr>Prezentace aplikace PowerPoint</vt:lpstr>
      <vt:lpstr>REDUCE STRESS</vt:lpstr>
      <vt:lpstr>Prezentace aplikace PowerPoint</vt:lpstr>
      <vt:lpstr>EXPRESS YOUR FEELINGS</vt:lpstr>
      <vt:lpstr>Prezentace aplikace PowerPoint</vt:lpstr>
      <vt:lpstr>CONSISTENCY AND MODERATION</vt:lpstr>
      <vt:lpstr>Prezentace aplikace PowerPoint</vt:lpstr>
      <vt:lpstr>EAT HEALTHY FOOD</vt:lpstr>
      <vt:lpstr>Prezentace aplikace PowerPoint</vt:lpstr>
      <vt:lpstr>TRADITIONAL CZECH FOOD</vt:lpstr>
      <vt:lpstr>BUT…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Petra Kozáková</dc:creator>
  <cp:lastModifiedBy>Rulcová Vendula</cp:lastModifiedBy>
  <cp:revision>17</cp:revision>
  <dcterms:created xsi:type="dcterms:W3CDTF">2018-04-07T08:20:28Z</dcterms:created>
  <dcterms:modified xsi:type="dcterms:W3CDTF">2019-04-04T12:31:25Z</dcterms:modified>
</cp:coreProperties>
</file>